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47883"/>
            <a:ext cx="7766936" cy="2271251"/>
          </a:xfrm>
        </p:spPr>
        <p:txBody>
          <a:bodyPr/>
          <a:lstStyle/>
          <a:p>
            <a:r>
              <a:rPr lang="ru-RU" sz="4000" dirty="0" smtClean="0"/>
              <a:t>Проекты </a:t>
            </a:r>
            <a:r>
              <a:rPr lang="ru-RU" sz="4000" dirty="0" err="1" smtClean="0"/>
              <a:t>МАОУ</a:t>
            </a:r>
            <a:r>
              <a:rPr lang="ru-RU" sz="4000" dirty="0" smtClean="0"/>
              <a:t> «</a:t>
            </a:r>
            <a:r>
              <a:rPr lang="ru-RU" sz="4000" dirty="0" err="1" smtClean="0"/>
              <a:t>СОШ</a:t>
            </a:r>
            <a:r>
              <a:rPr lang="ru-RU" sz="4000" dirty="0" smtClean="0"/>
              <a:t> №31»</a:t>
            </a:r>
            <a:br>
              <a:rPr lang="ru-RU" sz="4000" dirty="0" smtClean="0"/>
            </a:br>
            <a:r>
              <a:rPr lang="ru-RU" sz="4000" dirty="0" smtClean="0"/>
              <a:t>на 2024 год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7" y="0"/>
            <a:ext cx="7766936" cy="40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9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oroddd.ru/ssl/u/bb/94e0a2c6af11e6a4d8f19e8ae5b183/-/polosa_prepyatstvij_dlay_shkolnikov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833">
            <a:off x="511729" y="503023"/>
            <a:ext cx="11096655" cy="5826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289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562" y="120770"/>
            <a:ext cx="879031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оборудованием полосы препятствий мы ожидаем следующие результаты: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Улучшатся показатели здоровья, физической готовности учащихся;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 развитие чувство долга и гражданской ответственности обучающихся, будет воспитываться уважительное отношение к профессии военнослужащего: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заинтересованность к занятиям военно- прикладным видам спорта: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Увеличится количество выпускников, поступивших в высшие военные учебные заведения, в ВУЗы МЧС России;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Появиться возможность проведения более качественно, интересно, полезно и разнообразно проводить мероприятия по физической культуре и начальной военной подготовке.</a:t>
            </a:r>
          </a:p>
          <a:p>
            <a:endParaRPr lang="ru-RU" dirty="0"/>
          </a:p>
        </p:txBody>
      </p:sp>
      <p:pic>
        <p:nvPicPr>
          <p:cNvPr id="3" name="Рисунок 2" descr="https://absolut2010.ru/assets/images/products/748/polosa-prepyatstviy-chelyabinsk-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47" y="3812875"/>
            <a:ext cx="5331125" cy="304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30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d1abkocf7b.xn--p1ai/images/--------55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20113" r="7279" b="20476"/>
          <a:stretch/>
        </p:blipFill>
        <p:spPr bwMode="auto">
          <a:xfrm>
            <a:off x="301925" y="0"/>
            <a:ext cx="4166558" cy="20617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9011" y="2165230"/>
            <a:ext cx="741871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ПРЕДЛОЖЕНИЕ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«Средняя общеобразовательная школа № 31»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«Народный бюджет- 2024»</a:t>
            </a:r>
          </a:p>
          <a:p>
            <a:endParaRPr lang="ru-RU" dirty="0" smtClean="0"/>
          </a:p>
          <a:p>
            <a:pPr algn="ctr"/>
            <a:r>
              <a:rPr lang="ru-RU" sz="3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«800 метров спорта» (обустройство спортивного зала МАОУ «СОШ № 31»)</a:t>
            </a:r>
            <a:endParaRPr lang="ru-RU" sz="36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Школа внут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27" y="3450565"/>
            <a:ext cx="4599973" cy="324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80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883" y="698740"/>
            <a:ext cx="671997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правило спорта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сочетание безопасности, удобства, эффективности.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проекта: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главных целей проекта: создание современного безопасного спортивного зала для занятий на уроках физической культуры и занятий внеурочной деятельностью.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на пути достижения цели являются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оконных и дверных блоков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Идеальный вариант в плане удобства и функциональности- это  ПВХ конструкции, в которых будет сочетание поворотно-откидных створок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микропроветриванием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4-позиционным проветриванием от пульта.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можно регулировать поступление кислорода в спортзал в максимально комфортных режимах, в зависимости от времени года.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– это всегда откинутые створки.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 – это всегда открытое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микропроветривание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периодическое полноценное проветривание с помощью откинутых створок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04" y="2449902"/>
            <a:ext cx="4466017" cy="260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10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0490" y="592736"/>
            <a:ext cx="4080290" cy="30602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3" y="1496683"/>
            <a:ext cx="4825041" cy="3618781"/>
          </a:xfrm>
          <a:prstGeom prst="rect">
            <a:avLst/>
          </a:prstGeom>
        </p:spPr>
      </p:pic>
      <p:sp>
        <p:nvSpPr>
          <p:cNvPr id="4" name="AutoShape 4" descr="https://mail.yandex.ru/message_part/9342C86D-FF3D-4008-9D20-009A44D50246.jpeg?_uid=405999078&amp;name=9342C86D-FF3D-4008-9D20-009A44D50246.jpeg&amp;hid=1.6&amp;ids=182114309931972479&amp;no_disposition=y&amp;exif_rotate=y&amp;resize=y&amp;max_size=78x7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40" y="3391209"/>
            <a:ext cx="4533246" cy="339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0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кола 182 Новосибирск спортивный з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250" y="2141440"/>
            <a:ext cx="6072697" cy="456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4453" y="370936"/>
            <a:ext cx="50895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расширится функционал спортивного зала;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достижение высокого уровня мотивации учащихся к ведению здорового образа жизни;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количества учащихся, вовлеченных во внеклассную спортивную деятельность;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сплочение коллектива обучающихся, родителей и педагогов на достижение поставленной цели;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Решению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по нашему мнению, может стать уменьшение заболеваемости учащихся, массовое привлечение к занятиям физической культурой и спортом, здоровому образу жизни всех участников образовательного процесса, что и определяет главные направления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21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596" y="2504103"/>
            <a:ext cx="101015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«Народный бюджет» реализуется в Республике Коми с 2016года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Ассоциацией муниципальных образований Коми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муниципалитетами республики.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вовлечение граждан в процесс отбора народных проектов на районном уровне и в последующем контроле за ходом реализации народных проектов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проектов-победителей 2154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236 проектов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440 проектов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546 проектов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388 проектов.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 descr="https://shkola16syktyvkar-r11.gosweb.gosuslugi.ru/netcat_files/179/3425/Narodnyy_byudzhe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2" y="0"/>
            <a:ext cx="8609162" cy="2504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71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706" y="439947"/>
            <a:ext cx="1025680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нормативные правовые 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Указ Главы Республики Коми о проекте «Народный бюджет» в Республике Коми.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Постановление от 20 мая 2016 г. № 252  «О мерах реализации указа главы Республики Коми от 13 мая 2016 г. № 66 «О проекте «Народный бюджет» в Республике Коми.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Постановление о некоторых вопросах реализации проекта «Народный бюджет» и о внесении изменений в постановление Правительства Республики Коми от 20 мая 2016 г. N 252 «О мерах по реализации Указа Главы Республики Коми от 13 мая 2016 г. N 66 «О проекте «Народный бюджет» в Республике Коми».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4.ПОСТАНОВЛЕНИЕ от 21 февраля 2023 г. N 79 “О ВНЕСЕНИИ ИЗМЕНЕНИЙ В ПОСТАНОВЛЕНИЕ ПРАВИТЕЛЬСТВА РЕСПУБЛИКИ КОМИ ОТ 20 МАЯ 2016 Г. N 252 "О МЕРАХ ПО РЕАЛИЗАЦИИ УКАЗА ГЛАВЫ РЕСПУБЛИКИ КОМИ ОТ 13 МАЯ 2016 Г. N 66 "О ПРОЕКТЕ "НАРОДНЫЙ БЮДЖЕТ" В РЕСПУБЛИКЕ КОМИ".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4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234" y="405442"/>
            <a:ext cx="1050697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 «Народный бюджет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24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этап – до 20 июня 2023 года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собраний граждан и утверждение перечня народных проектов для дальнейшего участия в отборе на муниципальном уровне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этап – до 20 июля 2023 года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Администрацией Главы Республики Коми сводного реестра народных проектов и направление его на рассмотрение в курирующие органы исполнительной власти Республики Коми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– до 25 ноября 2023 года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Администрацией Главы Республики Коми отбора народных проектов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этап – до 31 декабря 2023 года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органами исполнительной власти Республики Коми внесения изменений в соответствующие государственные программы Республики Коми в части правил предоставления из республиканского бюджета Республики Коми субсидий на реализацию народных проектов, прошедших отбор в рамках проекта "Народный бюджет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этап – до 1 ноября 2024 года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народных проектов, прошедших отбор, совместно с гражданами муниципального образования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этап – до 20 декабря 2024 года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органами местного самоуправления в Администрацию Главы Республики Коми информации об исполнении народного проекта.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85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419" y="301925"/>
            <a:ext cx="947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Максимальные суммы субсидий по направлениям на народные проекты на 2024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307143"/>
              </p:ext>
            </p:extLst>
          </p:nvPr>
        </p:nvGraphicFramePr>
        <p:xfrm>
          <a:off x="267419" y="671257"/>
          <a:ext cx="10739887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922"/>
                <a:gridCol w="7725251"/>
                <a:gridCol w="206171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ОИВ (направление)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субсидии на 1проект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культуры, туризма и архивного дела РК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национальной политики РК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ЭТНОКУЛЬТУРНОГО РАЗВИТИЯ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образования, науки и молодежной политики РК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ОБРАЗОВАНИЯ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физической культуры и спорта РК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природных ресурсов и охраны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окружающей среды РК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ОХРАНЫ ОКРУЖАЮЩЕЙ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строительства и жилищно-коммунального хозяйства Республики Коми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БЛАГОУСТРОЙСТВА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2 000,000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42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d1abkocf7b.xn--p1ai/images/--------55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20113" r="7279" b="20476"/>
          <a:stretch/>
        </p:blipFill>
        <p:spPr bwMode="auto">
          <a:xfrm>
            <a:off x="77639" y="0"/>
            <a:ext cx="4166558" cy="20617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639" y="2165230"/>
            <a:ext cx="72634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ПРЕДЛОЖЕНИЕ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«Средняя общеобразовательная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 31»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«Народный бюджет- 2024»</a:t>
            </a: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«Обустройство полосы препятствий на спортивной площадке МАОУ «СОШ № 31»</a:t>
            </a:r>
            <a:endParaRPr lang="ru-RU" sz="36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kumitesport-swat-proven-quality.ru/uploadedFiles/eshopimages/big/skrinshot_14-05-2019_12160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79" y="2889849"/>
            <a:ext cx="4546121" cy="3818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60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279" y="655608"/>
            <a:ext cx="973059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допризывной подготовки и физического развития молодежи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 подчеркивалась в государственных программах, направленных на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подрастающего поколения. Эти цели являются одними из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приоритетных на сегодняшний день. Но их достижение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без качественного оборудования школьного спорткомплекса.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24 февраля 2010 года Приказом №96/134 Министра обороны РФ и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РФ спортивный городок с элементами полосы препятствий был утвержден в качестве обязательной учебно-материальной базы образовательных учреждений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активизации военно-патриотического воспитания необходимо создание единой военно-спортивной полосы препятствий для: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организации занятий по военно-патриотической направленности;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подготовки обучающихся к участию в военно-спортивных соревнованиях;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организации и проведения военно-спортивных игр «Зарница»;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эффективных учебных занятий по начальной военной подготовке, ОБЖ, физической культуре.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5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1/slide/7/7phuzbveCUs6wBlOqVGmRZ2ka9oSPNYTtJi8H5/slide-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8" y="0"/>
            <a:ext cx="1094692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34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667" y="4839958"/>
            <a:ext cx="6185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s://perekrestokinfo.ru/wp-content/uploads/2019/10/16022797485f80d944100f6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0"/>
          <a:stretch/>
        </p:blipFill>
        <p:spPr bwMode="auto">
          <a:xfrm>
            <a:off x="293299" y="3027871"/>
            <a:ext cx="10377577" cy="36310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45070"/>
              </p:ext>
            </p:extLst>
          </p:nvPr>
        </p:nvGraphicFramePr>
        <p:xfrm>
          <a:off x="776378" y="224290"/>
          <a:ext cx="8497019" cy="2803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712"/>
                <a:gridCol w="5576307"/>
              </a:tblGrid>
              <a:tr h="459096">
                <a:tc grid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Стандартные элементы для школьных комплексов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398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беговая дорожка;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одиночный окоп»;</a:t>
                      </a:r>
                    </a:p>
                  </a:txBody>
                  <a:tcPr/>
                </a:tc>
              </a:tr>
              <a:tr h="41090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лабиринт;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забор с наклонной доской, не выше 2 м.;</a:t>
                      </a:r>
                    </a:p>
                  </a:txBody>
                  <a:tcPr/>
                </a:tc>
              </a:tr>
              <a:tr h="36727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«стена с проломами»;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«траншея (при наличии места и возможности).</a:t>
                      </a:r>
                    </a:p>
                  </a:txBody>
                  <a:tcPr/>
                </a:tc>
              </a:tr>
              <a:tr h="40826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одиночный окоп»;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«разрушенный мост», не выше 1 м.;</a:t>
                      </a:r>
                    </a:p>
                  </a:txBody>
                  <a:tcPr/>
                </a:tc>
              </a:tr>
              <a:tr h="664052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«разрушенная лестница»;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75367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241</TotalTime>
  <Words>905</Words>
  <Application>Microsoft Office PowerPoint</Application>
  <PresentationFormat>Широкоэкранный</PresentationFormat>
  <Paragraphs>112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Trebuchet MS</vt:lpstr>
      <vt:lpstr>Wingdings 3</vt:lpstr>
      <vt:lpstr>Грань</vt:lpstr>
      <vt:lpstr>Проекты МАОУ «СОШ №31» на 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НАРОДНЫЙ БЮДЖЕТ</dc:title>
  <dc:creator>User</dc:creator>
  <cp:lastModifiedBy>User</cp:lastModifiedBy>
  <cp:revision>20</cp:revision>
  <dcterms:created xsi:type="dcterms:W3CDTF">2023-03-07T11:29:58Z</dcterms:created>
  <dcterms:modified xsi:type="dcterms:W3CDTF">2023-03-16T13:27:42Z</dcterms:modified>
</cp:coreProperties>
</file>