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d1abkocf7b.xn--p1ai/images/--------5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0113" r="7279" b="20476"/>
          <a:stretch/>
        </p:blipFill>
        <p:spPr bwMode="auto">
          <a:xfrm>
            <a:off x="77639" y="0"/>
            <a:ext cx="4166558" cy="2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639" y="2165230"/>
            <a:ext cx="7030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«Средняя общеобразовательная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31»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бюджет- 2026»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«Территория </a:t>
            </a:r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инициатив» 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6" y="2898475"/>
            <a:ext cx="5287991" cy="3761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60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125" y="379562"/>
            <a:ext cx="915262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комплексного решения социальной проблемы по организации досуга и пропаганде здорового образа жизни, путём вовлечения детей и молодежи в занятия спортом, физической культурой в доступных для всех формах, решение проблемы временной занятости в летний период.</a:t>
            </a:r>
            <a:r>
              <a:rPr lang="ru-RU" dirty="0"/>
              <a:t> </a:t>
            </a:r>
          </a:p>
          <a:p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гражданской, социальной ответственности молодежи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Пропаганда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занятий спортом как составляющей части здорового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включающей в себя социальную рекламу, пропаганду физической культуры и здорового образа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 и массового спорта по месту жительства. Демонстрация доступности занятий спортом для различных категорий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физкультурно-спортивных мероприятий;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числа обучающихся, посещающих спортивные мероприятия и секции;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обучения в области физкультурно-спортивной 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временной занятости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428516"/>
            <a:ext cx="4442602" cy="23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177" y="146650"/>
            <a:ext cx="90577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, благоустроенного, многофункционального спортивного стадиона на территории школы.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Предлагаемый 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максимально удовлетворять потребности наших учащихся и их родителей в занятиях спортом и активном семейном отдыхе на открытом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спортивного стадиона- это благоустройство беговых дорожек, секторов для прыжков, метания, ремонт площадки для волейбола и баскетбола, а также обустройство площадки, где установлена полоса препятствий.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68" y="3482925"/>
            <a:ext cx="4578305" cy="2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" y="3145086"/>
            <a:ext cx="3916093" cy="26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94" y="4658264"/>
            <a:ext cx="4261574" cy="23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0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520" y="457200"/>
            <a:ext cx="84797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спортивно-массовых мероприятий;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обучающихся, посещающих спортивные мероприятия и секции;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обучающихся, сдающих нормы ГТО;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социальной среды и повышение двигательной активности обучающихся;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физической подготовленности обучающихся;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обучения в области физкультурно-спортивной деятельности;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обучающимися необходимости правильного и разумного проведения досуга;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внимания обучающихся и их родителей к вопросам здоровья и здорового образа жизни через активное участие в спортивной жизни школы;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пропаганды в области спорта.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 descr="Стадион 55 школы Группа создана с целью организации любительского спортивного досуга на территории стадио.. ВКонтак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49" y="4830793"/>
            <a:ext cx="7377024" cy="1907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1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d1abkocf7b.xn--p1ai/images/--------5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0113" r="7279" b="20476"/>
          <a:stretch/>
        </p:blipFill>
        <p:spPr bwMode="auto">
          <a:xfrm>
            <a:off x="77639" y="0"/>
            <a:ext cx="4166558" cy="2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639" y="2165230"/>
            <a:ext cx="7030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«Средняя общеобразовательная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31»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бюджет- 2026»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"Цветами </a:t>
            </a:r>
            <a:endParaRPr lang="ru-RU" sz="36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улыбается </a:t>
            </a: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Земля".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9" y="3555861"/>
            <a:ext cx="5158595" cy="3128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5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629" y="439947"/>
            <a:ext cx="92302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является озеленение и современное благоустройство школьных цветников, пришкольной территории.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экологической среды на школьной территории.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подрастающее поколение заботиться об окружающей среде.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благоустройству школьной территории;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литературу, посвященную ландшафтному дизайну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идеи в проект;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внимания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района к благоустройству территории своих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путём создания клумб на территории школы;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экологической культуры учащихся,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окружающей природе, уважение к результатам труда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37" y="4062700"/>
            <a:ext cx="4752855" cy="27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68" y="4511615"/>
            <a:ext cx="3525549" cy="21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2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475" y="422695"/>
            <a:ext cx="9842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проекта:</a:t>
            </a:r>
          </a:p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школьного территории: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ландшафтного дизайна по оформлению пришкольной территории, цветников.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 и подходящих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декоративных культур. Разработка эскизного проектирования цветочных клумб.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Освоение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посева, пикировки, высадки растений в открытый грунт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совместно с родителями планов - схем и примерных макетов оформления декоративной зон,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лучшего варианта;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плана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 материалов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инструментов; определение способов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питательной среды и высаживания растений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работы по высадке растений и декоративному оформлению зоны посадки;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d.multiurok.ru/html/2024/01/19/s_65aa5d5305ad9/phpGY2hPp_PROEKT---RASTEIEVODSTVO-2023-9-KLASS_html_dcb7cc760f9ba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4244196"/>
            <a:ext cx="3385370" cy="25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d.multiurok.ru/html/2024/01/19/s_65aa5d5305ad9/phpGY2hPp_PROEKT---RASTEIEVODSTVO-2023-9-KLASS_html_46385f874e11c8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88" y="4173035"/>
            <a:ext cx="3528204" cy="26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d.multiurok.ru/html/2024/01/19/s_65aa5d5305ad9/phpGY2hPp_PROEKT---RASTEIEVODSTVO-2023-9-KLASS_html_e784ee98549143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1" y="4012929"/>
            <a:ext cx="3752491" cy="2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055" y="221100"/>
            <a:ext cx="90911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будет украшать великолепный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приобретут экологические знания и опыт по благоустройству 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территории, цветников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укрепления здоровья всех участников образовательного процесса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экологической деятельности у учащихся будут развиваться познавательная, творческая и общественная активность. В ходе реализации проекта научатся работать в команде, приобретут навыки взаимопомощи, поддержки, взаимовыручки, дружеских отношений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 будет способствовать воспитанию чувств бережного отношения к природе, гордости за родную школу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позволит обеспечить летнюю занятость детей, воспитания ЗОЖ и экологической грамотности.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63" y="11015715"/>
            <a:ext cx="2106534" cy="11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16" y="4071668"/>
            <a:ext cx="4818941" cy="26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лумба из ДПК CM Garden по выгодной цене в магазине saunex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04" y="4356339"/>
            <a:ext cx="2842251" cy="21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6814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475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БЮДЖЕТ</dc:title>
  <dc:creator>User</dc:creator>
  <cp:lastModifiedBy>User</cp:lastModifiedBy>
  <cp:revision>43</cp:revision>
  <dcterms:created xsi:type="dcterms:W3CDTF">2023-03-07T11:29:58Z</dcterms:created>
  <dcterms:modified xsi:type="dcterms:W3CDTF">2025-03-07T07:30:10Z</dcterms:modified>
</cp:coreProperties>
</file>