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7" r:id="rId2"/>
    <p:sldId id="258" r:id="rId3"/>
    <p:sldId id="270" r:id="rId4"/>
    <p:sldId id="271" r:id="rId5"/>
    <p:sldId id="272" r:id="rId6"/>
    <p:sldId id="273" r:id="rId7"/>
    <p:sldId id="274" r:id="rId8"/>
    <p:sldId id="276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>
      <p:cViewPr varScale="1">
        <p:scale>
          <a:sx n="103" d="100"/>
          <a:sy n="103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CE11B-B778-4B5A-89CF-13DDDBBDAE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C70F-E4B9-4D85-9068-D8B2B71A1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9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535765-FD56-4CF0-821D-01294E78F6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2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535765-FD56-4CF0-821D-01294E78F6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2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4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3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0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8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9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5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5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3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2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16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0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49BDB6-ED1A-4954-9A68-7C42CFD65CD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BA8F7-6C80-484F-B51E-EC5A674B7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0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27583" y="692696"/>
            <a:ext cx="7272809" cy="165618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cap="none" dirty="0">
                <a:solidFill>
                  <a:srgbClr val="783F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cap="none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ПЕРВОМ МЕСТЕ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841" y="4869160"/>
            <a:ext cx="7697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учреждение дополнительного образования 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психолого-педагогической, 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и социальной помощи»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Чкалова д.24, тел. 8 (8212) 24-10 -82</a:t>
            </a:r>
          </a:p>
          <a:p>
            <a:pPr algn="ctr"/>
            <a:endParaRPr lang="ru-RU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https://cbs-oha.shl.muzkult.ru/media/2023/06/01/1280723611/kezNnTWLSehmucIpoAQ51666612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1" y="2708920"/>
            <a:ext cx="7734389" cy="19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911" y="52477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61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92" y="692696"/>
            <a:ext cx="7344816" cy="115212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 cap="none" dirty="0">
                <a:solidFill>
                  <a:srgbClr val="783F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cap="none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cap="none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такое </a:t>
            </a:r>
            <a:br>
              <a:rPr lang="ru-RU" b="1" i="1" cap="none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cap="none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безопасность?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7" y="1916832"/>
            <a:ext cx="7632849" cy="4248472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Arial" charset="0"/>
                <a:cs typeface="Arial" charset="0"/>
              </a:rPr>
              <a:t>		 </a:t>
            </a:r>
            <a:endParaRPr lang="ru-RU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2000" dirty="0"/>
              <a:t>		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Безопасность – это отсутствие любого риска для жизни, здоровья и имущества человека и окружающей среды.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Безопасность – это состояние защищённости личности, общества, государства от внешних и внутренних опасностей и угроз.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Безопасность – это состояние, при котором не угрожает опасность, есть защита от опасности.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5" name="AutoShape 2" descr="https://top-fon.com/uploads/posts/2023-01/1674742946_top-fon-com-p-foni-dlya-prezentatsii-bezopasnost-dete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331428" cy="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980" y="908720"/>
            <a:ext cx="7364040" cy="130386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Угроза: «Взрывное устройство»!</a:t>
            </a:r>
            <a:b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92896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  Не передвигайте, не трогайте, не толкайте неизвестные предметы (в том числе яркие предметы и игрушки) на улице и в общественных местах.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Не пытайтесь заглянуть внутрь подозрительного пакета, коробки, иного предмета, не трогайте, не вскрывайте обнаруженный предмет.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 Удалитесь на безопасное расстояние.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При обнаружении подозрительного предмета в помещении немедленно покиньте это помещение.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15337"/>
            <a:ext cx="7769274" cy="130386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Угроза: «Паникующая толпа»!</a:t>
            </a:r>
            <a:b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Глубоко вдохните и разведите согнутые в локтях руки чуть в стороны, чтобы грудная клетка не была сдавлена.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Если что-то уронили, ни в коем случае не наклоняйтесь, чтобы поднять.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Если вы упали, постарайтесь как можно быстрее подняться на ноги. При этом не опирайтесь на руки (их отдавят либо сломают). 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Если встать не удается, свернитесь клубком, защитите голову предплечьями, а ладонями прикройте затылок.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209501" cy="68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6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15337"/>
            <a:ext cx="7416824" cy="130386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Угроза: «Захват в заложники»!</a:t>
            </a:r>
            <a:b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Используйте любое безопасное укрытие, если нет возможности эвакуироваться безопасно</a:t>
            </a:r>
            <a:r>
              <a:rPr lang="ru-RU" sz="2000" b="1" dirty="0"/>
              <a:t>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Не кричите, не плачьте, не вступайте в спор, не смотрите преступникам в глаза.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 необходимости выполняйте требования преступников, не противоречьте им, не рискуйте жизнью окружающих и своей собственной.</a:t>
            </a:r>
          </a:p>
          <a:p>
            <a:pPr marL="457200" indent="-457200">
              <a:buAutoNum type="arabicPeriod"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1008112" cy="77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1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15337"/>
            <a:ext cx="7769274" cy="130386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Спецслужбы проводят операцию 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Вашему освобождению.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Лежите на полу лицом вниз, голову закройте руками и не двигайтесь.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Ни в коем случае не бегите навстречу сотрудникам спецслужб или от них, так как они могут принять вас за преступника.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Если есть возможность, держитесь подальше от проемов дверей и окон.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1146481" cy="61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8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15337"/>
            <a:ext cx="7769274" cy="130386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Угроза: «Взрыв»!</a:t>
            </a:r>
            <a:b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после взрыва?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Помните о возможности новых взрывов, обвалов, разрушений и, по возможности, спокойно покиньте опасное место.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Если вы травмированы или оказались блокированы под завалом – не старайтесь самостоятельно выбраться.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Отодвиньте от себя острые предметы.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 Если у вас есть мобильный телефон – позвоните спасателям по телефону «112».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Для обнаружения Вас подавайте звуки в периоды остановки работы спасателей «минуты тишины».</a:t>
            </a:r>
          </a:p>
          <a:p>
            <a:pPr marL="0" indent="0" algn="just">
              <a:buNone/>
            </a:pPr>
            <a:endParaRPr lang="ru-RU" dirty="0"/>
          </a:p>
          <a:p>
            <a:pPr marL="457200" indent="-457200" algn="just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894249" cy="6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560840" cy="130386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Угроза: «Пожар»!</a:t>
            </a:r>
            <a:b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Пригнуться как можно ниже, стараясь выбраться из здания как можно быстрее.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Обмотать лицо влажными тряпками или одеждой, чтобы дышать через них.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Если вы не можете выбраться из здания, необходимо подать сигнал спасателям, кричать при этом следует только в крайнем случае, так как вы можете задохнуться от дыма; лучше всего размахивать из окна каким-либо предметом или одеждой.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201941" cy="67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60840" cy="1303867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БЕРЕГИТЕ СЕБЯ!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704856" cy="344499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стали свидетелями экстренной ситуации или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6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нуждаетесь в помощи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Вызовите спасателей </a:t>
            </a:r>
            <a:r>
              <a:rPr lang="ru-RU" sz="3600" b="1" i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телефону </a:t>
            </a:r>
            <a:r>
              <a:rPr lang="ru-RU" sz="5400" b="1" i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endParaRPr lang="ru-RU" sz="54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</TotalTime>
  <Words>601</Words>
  <Application>Microsoft Office PowerPoint</Application>
  <PresentationFormat>Экран (4:3)</PresentationFormat>
  <Paragraphs>48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 БЕЗОПАСНОСТЬ  НА ПЕРВОМ МЕСТЕ </vt:lpstr>
      <vt:lpstr>  Что такое  безопасность?</vt:lpstr>
      <vt:lpstr>Угроза: «Взрывное устройство»! Что делать?</vt:lpstr>
      <vt:lpstr>Угроза: «Паникующая толпа»! Что делать?</vt:lpstr>
      <vt:lpstr>Угроза: «Захват в заложники»! Что делать?</vt:lpstr>
      <vt:lpstr>Спецслужбы проводят операцию  по Вашему освобождению. Что делать?</vt:lpstr>
      <vt:lpstr>Угроза: «Взрыв»! Что делать после взрыва?</vt:lpstr>
      <vt:lpstr>Угроза: «Пожар»! Что делать?</vt:lpstr>
      <vt:lpstr>БЕРЕГИТЕ СЕБЯ!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31 Школа</cp:lastModifiedBy>
  <cp:revision>46</cp:revision>
  <dcterms:created xsi:type="dcterms:W3CDTF">2017-04-19T08:49:50Z</dcterms:created>
  <dcterms:modified xsi:type="dcterms:W3CDTF">2024-03-29T05:29:26Z</dcterms:modified>
</cp:coreProperties>
</file>